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60" r:id="rId3"/>
    <p:sldId id="257" r:id="rId4"/>
    <p:sldId id="258" r:id="rId5"/>
    <p:sldId id="271" r:id="rId6"/>
    <p:sldId id="272" r:id="rId7"/>
    <p:sldId id="261" r:id="rId8"/>
    <p:sldId id="262" r:id="rId9"/>
    <p:sldId id="263" r:id="rId10"/>
    <p:sldId id="264" r:id="rId11"/>
    <p:sldId id="266" r:id="rId12"/>
    <p:sldId id="267" r:id="rId13"/>
    <p:sldId id="274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10" y="29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wel Jones" userId="bd7db2e103cc9b12" providerId="LiveId" clId="{99AD9300-9591-475F-8C61-8BF801A72905}"/>
    <pc:docChg chg="undo custSel delSld modSld">
      <pc:chgData name="Arwel Jones" userId="bd7db2e103cc9b12" providerId="LiveId" clId="{99AD9300-9591-475F-8C61-8BF801A72905}" dt="2025-02-08T08:22:10.734" v="738" actId="20577"/>
      <pc:docMkLst>
        <pc:docMk/>
      </pc:docMkLst>
      <pc:sldChg chg="delSp modSp mod">
        <pc:chgData name="Arwel Jones" userId="bd7db2e103cc9b12" providerId="LiveId" clId="{99AD9300-9591-475F-8C61-8BF801A72905}" dt="2025-02-08T08:22:10.734" v="738" actId="20577"/>
        <pc:sldMkLst>
          <pc:docMk/>
          <pc:sldMk cId="0" sldId="256"/>
        </pc:sldMkLst>
        <pc:spChg chg="mod">
          <ac:chgData name="Arwel Jones" userId="bd7db2e103cc9b12" providerId="LiveId" clId="{99AD9300-9591-475F-8C61-8BF801A72905}" dt="2025-02-08T08:22:10.734" v="738" actId="20577"/>
          <ac:spMkLst>
            <pc:docMk/>
            <pc:sldMk cId="0" sldId="256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3T21:51:44.507" v="514" actId="20577"/>
        <pc:sldMkLst>
          <pc:docMk/>
          <pc:sldMk cId="243069000" sldId="257"/>
        </pc:sldMkLst>
        <pc:spChg chg="mod">
          <ac:chgData name="Arwel Jones" userId="bd7db2e103cc9b12" providerId="LiveId" clId="{99AD9300-9591-475F-8C61-8BF801A72905}" dt="2025-02-03T21:51:44.507" v="514" actId="20577"/>
          <ac:spMkLst>
            <pc:docMk/>
            <pc:sldMk cId="243069000" sldId="257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3T21:49:34.883" v="488" actId="6549"/>
        <pc:sldMkLst>
          <pc:docMk/>
          <pc:sldMk cId="3548128203" sldId="258"/>
        </pc:sldMkLst>
        <pc:spChg chg="mod">
          <ac:chgData name="Arwel Jones" userId="bd7db2e103cc9b12" providerId="LiveId" clId="{99AD9300-9591-475F-8C61-8BF801A72905}" dt="2025-02-03T21:49:34.883" v="488" actId="6549"/>
          <ac:spMkLst>
            <pc:docMk/>
            <pc:sldMk cId="3548128203" sldId="258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3T21:28:08.179" v="373" actId="6549"/>
        <pc:sldMkLst>
          <pc:docMk/>
          <pc:sldMk cId="1751305825" sldId="260"/>
        </pc:sldMkLst>
        <pc:spChg chg="mod">
          <ac:chgData name="Arwel Jones" userId="bd7db2e103cc9b12" providerId="LiveId" clId="{99AD9300-9591-475F-8C61-8BF801A72905}" dt="2025-02-03T21:28:08.179" v="373" actId="6549"/>
          <ac:spMkLst>
            <pc:docMk/>
            <pc:sldMk cId="1751305825" sldId="260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6T12:35:46.345" v="729" actId="20577"/>
        <pc:sldMkLst>
          <pc:docMk/>
          <pc:sldMk cId="713505306" sldId="261"/>
        </pc:sldMkLst>
        <pc:spChg chg="mod">
          <ac:chgData name="Arwel Jones" userId="bd7db2e103cc9b12" providerId="LiveId" clId="{99AD9300-9591-475F-8C61-8BF801A72905}" dt="2025-02-06T12:35:46.345" v="729" actId="20577"/>
          <ac:spMkLst>
            <pc:docMk/>
            <pc:sldMk cId="713505306" sldId="261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6T12:36:17.769" v="731" actId="313"/>
        <pc:sldMkLst>
          <pc:docMk/>
          <pc:sldMk cId="2674085579" sldId="262"/>
        </pc:sldMkLst>
        <pc:spChg chg="mod">
          <ac:chgData name="Arwel Jones" userId="bd7db2e103cc9b12" providerId="LiveId" clId="{99AD9300-9591-475F-8C61-8BF801A72905}" dt="2025-02-06T12:36:17.769" v="731" actId="313"/>
          <ac:spMkLst>
            <pc:docMk/>
            <pc:sldMk cId="2674085579" sldId="262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4T10:11:25.615" v="721" actId="14100"/>
        <pc:sldMkLst>
          <pc:docMk/>
          <pc:sldMk cId="1652139814" sldId="263"/>
        </pc:sldMkLst>
        <pc:spChg chg="mod">
          <ac:chgData name="Arwel Jones" userId="bd7db2e103cc9b12" providerId="LiveId" clId="{99AD9300-9591-475F-8C61-8BF801A72905}" dt="2025-02-04T10:11:25.615" v="721" actId="14100"/>
          <ac:spMkLst>
            <pc:docMk/>
            <pc:sldMk cId="1652139814" sldId="263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3T21:42:12.542" v="459" actId="1076"/>
        <pc:sldMkLst>
          <pc:docMk/>
          <pc:sldMk cId="841369393" sldId="264"/>
        </pc:sldMkLst>
        <pc:spChg chg="mod">
          <ac:chgData name="Arwel Jones" userId="bd7db2e103cc9b12" providerId="LiveId" clId="{99AD9300-9591-475F-8C61-8BF801A72905}" dt="2025-02-03T21:42:12.542" v="459" actId="1076"/>
          <ac:spMkLst>
            <pc:docMk/>
            <pc:sldMk cId="841369393" sldId="264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6T12:38:49.353" v="734" actId="20577"/>
        <pc:sldMkLst>
          <pc:docMk/>
          <pc:sldMk cId="64107727" sldId="266"/>
        </pc:sldMkLst>
        <pc:spChg chg="mod">
          <ac:chgData name="Arwel Jones" userId="bd7db2e103cc9b12" providerId="LiveId" clId="{99AD9300-9591-475F-8C61-8BF801A72905}" dt="2025-02-06T12:38:49.353" v="734" actId="20577"/>
          <ac:spMkLst>
            <pc:docMk/>
            <pc:sldMk cId="64107727" sldId="266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6T12:38:59.413" v="735" actId="1076"/>
        <pc:sldMkLst>
          <pc:docMk/>
          <pc:sldMk cId="509446474" sldId="267"/>
        </pc:sldMkLst>
        <pc:spChg chg="mod">
          <ac:chgData name="Arwel Jones" userId="bd7db2e103cc9b12" providerId="LiveId" clId="{99AD9300-9591-475F-8C61-8BF801A72905}" dt="2025-02-06T12:38:59.413" v="735" actId="1076"/>
          <ac:spMkLst>
            <pc:docMk/>
            <pc:sldMk cId="509446474" sldId="267"/>
            <ac:spMk id="59" creationId="{00000000-0000-0000-0000-000000000000}"/>
          </ac:spMkLst>
        </pc:spChg>
      </pc:sldChg>
      <pc:sldChg chg="delSp modSp mod">
        <pc:chgData name="Arwel Jones" userId="bd7db2e103cc9b12" providerId="LiveId" clId="{99AD9300-9591-475F-8C61-8BF801A72905}" dt="2025-02-04T09:55:22.718" v="544" actId="20577"/>
        <pc:sldMkLst>
          <pc:docMk/>
          <pc:sldMk cId="2017916111" sldId="271"/>
        </pc:sldMkLst>
        <pc:spChg chg="mod">
          <ac:chgData name="Arwel Jones" userId="bd7db2e103cc9b12" providerId="LiveId" clId="{99AD9300-9591-475F-8C61-8BF801A72905}" dt="2025-02-04T09:55:22.718" v="544" actId="20577"/>
          <ac:spMkLst>
            <pc:docMk/>
            <pc:sldMk cId="2017916111" sldId="271"/>
            <ac:spMk id="59" creationId="{6AF36B4C-F2A7-E651-77F5-F63615D7E510}"/>
          </ac:spMkLst>
        </pc:spChg>
      </pc:sldChg>
      <pc:sldChg chg="delSp modSp mod">
        <pc:chgData name="Arwel Jones" userId="bd7db2e103cc9b12" providerId="LiveId" clId="{99AD9300-9591-475F-8C61-8BF801A72905}" dt="2025-02-03T21:52:54.744" v="537" actId="6549"/>
        <pc:sldMkLst>
          <pc:docMk/>
          <pc:sldMk cId="737069369" sldId="272"/>
        </pc:sldMkLst>
        <pc:spChg chg="mod">
          <ac:chgData name="Arwel Jones" userId="bd7db2e103cc9b12" providerId="LiveId" clId="{99AD9300-9591-475F-8C61-8BF801A72905}" dt="2025-02-03T21:52:54.744" v="537" actId="6549"/>
          <ac:spMkLst>
            <pc:docMk/>
            <pc:sldMk cId="737069369" sldId="272"/>
            <ac:spMk id="59" creationId="{C4FBAB29-CD20-D2FE-155D-51467AAC3005}"/>
          </ac:spMkLst>
        </pc:spChg>
      </pc:sldChg>
      <pc:sldChg chg="delSp del mod">
        <pc:chgData name="Arwel Jones" userId="bd7db2e103cc9b12" providerId="LiveId" clId="{99AD9300-9591-475F-8C61-8BF801A72905}" dt="2025-02-03T21:28:25.204" v="374" actId="47"/>
        <pc:sldMkLst>
          <pc:docMk/>
          <pc:sldMk cId="4192913346" sldId="273"/>
        </pc:sldMkLst>
      </pc:sldChg>
      <pc:sldChg chg="delSp modSp mod">
        <pc:chgData name="Arwel Jones" userId="bd7db2e103cc9b12" providerId="LiveId" clId="{99AD9300-9591-475F-8C61-8BF801A72905}" dt="2025-02-06T12:39:15.699" v="736" actId="1076"/>
        <pc:sldMkLst>
          <pc:docMk/>
          <pc:sldMk cId="1963424011" sldId="274"/>
        </pc:sldMkLst>
        <pc:spChg chg="mod">
          <ac:chgData name="Arwel Jones" userId="bd7db2e103cc9b12" providerId="LiveId" clId="{99AD9300-9591-475F-8C61-8BF801A72905}" dt="2025-02-06T12:39:15.699" v="736" actId="1076"/>
          <ac:spMkLst>
            <pc:docMk/>
            <pc:sldMk cId="1963424011" sldId="274"/>
            <ac:spMk id="59" creationId="{6DE970E8-34C8-AC91-45BB-A73131DCEFE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9114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8520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1392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>
          <a:extLst>
            <a:ext uri="{FF2B5EF4-FFF2-40B4-BE49-F238E27FC236}">
              <a16:creationId xmlns:a16="http://schemas.microsoft.com/office/drawing/2014/main" id="{029F0C7E-C2AF-7BF6-DD5B-14C3D443D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>
            <a:extLst>
              <a:ext uri="{FF2B5EF4-FFF2-40B4-BE49-F238E27FC236}">
                <a16:creationId xmlns:a16="http://schemas.microsoft.com/office/drawing/2014/main" id="{0C933AC1-7644-D071-E166-CBB5096016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>
            <a:extLst>
              <a:ext uri="{FF2B5EF4-FFF2-40B4-BE49-F238E27FC236}">
                <a16:creationId xmlns:a16="http://schemas.microsoft.com/office/drawing/2014/main" id="{CC3A9C73-AEBE-531A-3787-DBA0F31BCF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7326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7227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8109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5919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>
          <a:extLst>
            <a:ext uri="{FF2B5EF4-FFF2-40B4-BE49-F238E27FC236}">
              <a16:creationId xmlns:a16="http://schemas.microsoft.com/office/drawing/2014/main" id="{C5EDDEAC-D859-FFBA-3472-D1F6002D0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>
            <a:extLst>
              <a:ext uri="{FF2B5EF4-FFF2-40B4-BE49-F238E27FC236}">
                <a16:creationId xmlns:a16="http://schemas.microsoft.com/office/drawing/2014/main" id="{1C5A153B-4147-3943-6AF7-DE7B51DAE82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>
            <a:extLst>
              <a:ext uri="{FF2B5EF4-FFF2-40B4-BE49-F238E27FC236}">
                <a16:creationId xmlns:a16="http://schemas.microsoft.com/office/drawing/2014/main" id="{7ED2A27E-5ECD-D037-A8D8-BFF021A38D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8808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>
          <a:extLst>
            <a:ext uri="{FF2B5EF4-FFF2-40B4-BE49-F238E27FC236}">
              <a16:creationId xmlns:a16="http://schemas.microsoft.com/office/drawing/2014/main" id="{A230C5B8-1339-3605-21C7-C35175085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>
            <a:extLst>
              <a:ext uri="{FF2B5EF4-FFF2-40B4-BE49-F238E27FC236}">
                <a16:creationId xmlns:a16="http://schemas.microsoft.com/office/drawing/2014/main" id="{645FBAA6-C1D6-F610-13A9-768E4A6906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>
            <a:extLst>
              <a:ext uri="{FF2B5EF4-FFF2-40B4-BE49-F238E27FC236}">
                <a16:creationId xmlns:a16="http://schemas.microsoft.com/office/drawing/2014/main" id="{3408E4AF-8BE4-E052-189C-A6A8DEE393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7678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7450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1037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014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numCol="1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numCol="1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numCol="1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numCol="1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alt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udylight.org/study-desk.html?q1=1pe+1:3-9&amp;t1=eng_nas&amp;sr=1" TargetMode="External"/><Relationship Id="rId3" Type="http://schemas.openxmlformats.org/officeDocument/2006/relationships/hyperlink" Target="https://www.studylight.org/study-desk.html?q1=le+7:13&amp;t1=eng_nas&amp;sr=1" TargetMode="External"/><Relationship Id="rId7" Type="http://schemas.openxmlformats.org/officeDocument/2006/relationships/hyperlink" Target="https://www.studylight.org/study-desk.html?q1=php+4:6&amp;t1=eng_nas&amp;sr=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tudylight.org/study-desk.html?q1=ps+66:16&amp;t1=eng_nas&amp;sr=1" TargetMode="External"/><Relationship Id="rId5" Type="http://schemas.openxmlformats.org/officeDocument/2006/relationships/hyperlink" Target="https://www.studylight.org/study-desk.html?q1=ps+77:11-12&amp;t1=eng_nas&amp;sr=1" TargetMode="External"/><Relationship Id="rId4" Type="http://schemas.openxmlformats.org/officeDocument/2006/relationships/hyperlink" Target="https://www.studylight.org/study-desk.html?q1=2sa+6:14&amp;t1=eng_nas&amp;sr=1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51254" y="226542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endParaRPr lang="en-GB" sz="4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MEETING AND WORSHIPING GOD IN ALL THE SEASONS OF  LIFE</a:t>
            </a:r>
          </a:p>
          <a:p>
            <a:endParaRPr lang="en-GB" sz="4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“PRAISING GOD FOR WHO HE IS AND WHAT HE DOES”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97601" y="338043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“One generation shall commend your works to another, and shall declare your mighty acts. On the glorious </a:t>
            </a:r>
            <a:r>
              <a:rPr lang="en-GB" sz="3600" b="1" kern="1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splendor</a:t>
            </a:r>
            <a:r>
              <a:rPr lang="en-GB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your majesty, and on your wondrous works, I will meditate. They shall speak of the might of your awesome deeds, and I will declare your greatness”.</a:t>
            </a:r>
            <a:endParaRPr lang="en-GB" sz="36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69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97601" y="329261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r>
              <a:rPr lang="en-GB" sz="3600" b="1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Jesus replied - The prophet Isaiah was right when he wrote that God had said, “All of you praise me</a:t>
            </a:r>
            <a:r>
              <a:rPr lang="en-GB" sz="3600" b="1" dirty="0">
                <a:solidFill>
                  <a:schemeClr val="tx1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GB" sz="3600" b="1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with your words, but you never really</a:t>
            </a:r>
            <a:r>
              <a:rPr lang="en-GB" sz="3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r>
              <a:rPr lang="en-GB" sz="3600" b="1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think about me. It is useless for you to worship me, when you teach rules made up by humans.”</a:t>
            </a:r>
            <a:endParaRPr lang="en-GB" sz="3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07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17183" y="268887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modes of praise are many, including the offering of sacrifices (</a:t>
            </a:r>
            <a:r>
              <a:rPr lang="en-GB" sz="36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Leviticus 7:13</a:t>
            </a:r>
            <a:r>
              <a:rPr lang="en-GB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), physical movement (</a:t>
            </a:r>
            <a:r>
              <a:rPr lang="en-GB" sz="36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 Samuel 6:14</a:t>
            </a:r>
            <a:r>
              <a:rPr lang="en-GB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), silence and meditation (</a:t>
            </a:r>
            <a:r>
              <a:rPr lang="en-GB" sz="36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Psalm 77:11-12</a:t>
            </a:r>
            <a:r>
              <a:rPr lang="en-GB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), testimony (</a:t>
            </a:r>
            <a:r>
              <a:rPr lang="en-GB" sz="36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Psalm 66:16</a:t>
            </a:r>
            <a:r>
              <a:rPr lang="en-GB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), prayer (</a:t>
            </a:r>
            <a:r>
              <a:rPr lang="en-GB" sz="36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Philippians 4:6</a:t>
            </a:r>
            <a:r>
              <a:rPr lang="en-GB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), and a holy life (</a:t>
            </a:r>
            <a:r>
              <a:rPr lang="en-GB" sz="3600" b="1" u="sng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 Peter 1:3-9</a:t>
            </a:r>
            <a:r>
              <a:rPr lang="en-GB" sz="36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).”</a:t>
            </a:r>
            <a:endParaRPr lang="en-GB" sz="36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446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>
          <a:extLst>
            <a:ext uri="{FF2B5EF4-FFF2-40B4-BE49-F238E27FC236}">
              <a16:creationId xmlns:a16="http://schemas.microsoft.com/office/drawing/2014/main" id="{51BAEC0D-477D-196B-EAF5-ECA1E6BDD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>
            <a:extLst>
              <a:ext uri="{FF2B5EF4-FFF2-40B4-BE49-F238E27FC236}">
                <a16:creationId xmlns:a16="http://schemas.microsoft.com/office/drawing/2014/main" id="{6DE970E8-34C8-AC91-45BB-A73131DCEFE7}"/>
              </a:ext>
            </a:extLst>
          </p:cNvPr>
          <p:cNvSpPr txBox="1"/>
          <p:nvPr/>
        </p:nvSpPr>
        <p:spPr>
          <a:xfrm>
            <a:off x="297601" y="553588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8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sz="3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appeal to you therefore, brothers, by the mercies of God, to present your bodies as a living sacrifice, holy and acceptable to God, which is your spiritual worship.</a:t>
            </a:r>
            <a:r>
              <a:rPr lang="en-GB" sz="3800" b="1" i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GB" sz="3800" i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42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51254" y="226542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Psalms of Lament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Psalms of Praise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Psalms of</a:t>
            </a: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Thanksgiving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GB" sz="40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Royal and </a:t>
            </a:r>
            <a:r>
              <a:rPr lang="en-GB" sz="4000" b="1" kern="1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Covenental</a:t>
            </a:r>
            <a:r>
              <a:rPr lang="en-GB" sz="40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Psalms</a:t>
            </a: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Psalms of Trust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Wisdom Psalms</a:t>
            </a:r>
            <a:endParaRPr lang="en-GB" sz="4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0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22023" y="136819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will praise you, my God and King, and always honour your name.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will praise you each day and always honour your name.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 are wonderful, </a:t>
            </a:r>
            <a:r>
              <a:rPr lang="en-GB" sz="2800" b="1" cap="smal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and you deserve all praise, because you are much greater than anyone can understand.</a:t>
            </a:r>
            <a:endParaRPr lang="en-GB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Each generation will announce to the next your wonderful and powerful deeds.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will keep thinking about your marvellous glory and your mighty miracles.</a:t>
            </a:r>
            <a:endParaRPr lang="en-GB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21749" y="179749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Everyone will talk about your fearsome deeds, and I will tell all nations how great you are.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They will celebrate and sing about your matchless mercy and your power to save.</a:t>
            </a:r>
            <a:endParaRPr lang="en-GB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 are merciful, </a:t>
            </a:r>
            <a:r>
              <a:rPr lang="en-GB" sz="2800" b="1" cap="smal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! You are kind and patient and always loving.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 are good to everyone, and you take care of all your creation.</a:t>
            </a:r>
            <a:endParaRPr lang="en-GB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creation will thank you, and your loyal people will praise you.</a:t>
            </a:r>
            <a:endParaRPr lang="en-GB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12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>
          <a:extLst>
            <a:ext uri="{FF2B5EF4-FFF2-40B4-BE49-F238E27FC236}">
              <a16:creationId xmlns:a16="http://schemas.microsoft.com/office/drawing/2014/main" id="{6EA71273-B36C-187F-4A71-6F6C4F9854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>
            <a:extLst>
              <a:ext uri="{FF2B5EF4-FFF2-40B4-BE49-F238E27FC236}">
                <a16:creationId xmlns:a16="http://schemas.microsoft.com/office/drawing/2014/main" id="{6AF36B4C-F2A7-E651-77F5-F63615D7E510}"/>
              </a:ext>
            </a:extLst>
          </p:cNvPr>
          <p:cNvSpPr txBox="1"/>
          <p:nvPr/>
        </p:nvSpPr>
        <p:spPr>
          <a:xfrm>
            <a:off x="188498" y="88309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They will tell about your </a:t>
            </a:r>
            <a:r>
              <a:rPr lang="en-GB" sz="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marvelous</a:t>
            </a: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kingdom and your power.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 everyone will know about the mighty things you do and your glorious kingdom.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Your kingdom will never end, and you will rule forever. Our </a:t>
            </a:r>
            <a:r>
              <a:rPr lang="en-GB" sz="2800" b="1" cap="smal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you keep your word and do everything you say.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someone stumbles or falls, you give a helping hand.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Everyone depends on </a:t>
            </a:r>
            <a:r>
              <a:rPr lang="en-GB" sz="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you,and</a:t>
            </a: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when the time is right, you provide them with food.</a:t>
            </a:r>
            <a:endParaRPr lang="en-GB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91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>
          <a:extLst>
            <a:ext uri="{FF2B5EF4-FFF2-40B4-BE49-F238E27FC236}">
              <a16:creationId xmlns:a16="http://schemas.microsoft.com/office/drawing/2014/main" id="{4D6EE5E1-C23F-F7B3-0209-D4AB719C9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>
            <a:extLst>
              <a:ext uri="{FF2B5EF4-FFF2-40B4-BE49-F238E27FC236}">
                <a16:creationId xmlns:a16="http://schemas.microsoft.com/office/drawing/2014/main" id="{C4FBAB29-CD20-D2FE-155D-51467AAC3005}"/>
              </a:ext>
            </a:extLst>
          </p:cNvPr>
          <p:cNvSpPr txBox="1"/>
          <p:nvPr/>
        </p:nvSpPr>
        <p:spPr>
          <a:xfrm>
            <a:off x="192569" y="225660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By your own hand you satisfy the desires of all who live.</a:t>
            </a:r>
            <a:endParaRPr lang="en-GB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Our </a:t>
            </a:r>
            <a:r>
              <a:rPr lang="en-GB" sz="2800" b="1" cap="smal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everything you do is kind and thoughtful,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you are near to everyone whose prayers are sincere.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 satisfy the desires of all your worshipers, and you come to save them when they ask for help.</a:t>
            </a:r>
            <a:b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 take care of everyone who loves you, but you destroy the wicked.</a:t>
            </a:r>
            <a:endParaRPr lang="en-GB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will praise you, </a:t>
            </a:r>
            <a:r>
              <a:rPr lang="en-GB" sz="2800" b="1" cap="smal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and everyone will respect your holy name forever.</a:t>
            </a:r>
            <a:endParaRPr lang="en-GB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069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97601" y="675857"/>
            <a:ext cx="8548797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Who is God? </a:t>
            </a:r>
            <a:r>
              <a:rPr lang="en-GB" sz="3600" b="1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“- “</a:t>
            </a:r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are wonderful, </a:t>
            </a:r>
            <a:r>
              <a:rPr lang="en-GB" sz="3600" b="1" cap="smal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Lord</a:t>
            </a:r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and you deserve all praise!” / Our </a:t>
            </a:r>
            <a:r>
              <a:rPr lang="en-GB" sz="3600" b="1" cap="smal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Lord ….. </a:t>
            </a:r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everything you do is kind and thoughtful” / “They will tell about your marvellous kingdom and your power” ”</a:t>
            </a:r>
            <a:endParaRPr lang="en-GB" sz="3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50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211037" y="249382"/>
            <a:ext cx="8721926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r>
              <a:rPr lang="en-GB" sz="36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He does </a:t>
            </a:r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GB" sz="3600" b="1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</a:t>
            </a:r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Everyone will talk about your fearsome deeds, and I will tell all nations how great you are. / They will celebrate and sing about your matchless mercy and your power to save / You are merciful, </a:t>
            </a:r>
            <a:r>
              <a:rPr lang="en-GB" sz="3600" b="1" cap="small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Lord</a:t>
            </a:r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! You are kind and patient and always loving / You are good to everyone, and you take care of all your creation”</a:t>
            </a:r>
            <a:endParaRPr lang="en-GB" sz="3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085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573578" y="1238987"/>
            <a:ext cx="8230766" cy="379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400" b="1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Praising means stating and declaring and .. Praising means the way we live</a:t>
            </a:r>
            <a:endParaRPr lang="en-GB" sz="4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13981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706</Words>
  <Application>Microsoft Office PowerPoint</Application>
  <PresentationFormat>On-screen Show (16:9)</PresentationFormat>
  <Paragraphs>27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Segoe UI</vt:lpstr>
      <vt:lpstr>Times New Roman</vt:lpstr>
      <vt:lpstr>Simple Dark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Arwel Jones</dc:creator>
  <cp:lastModifiedBy>Arwel Jones</cp:lastModifiedBy>
  <cp:revision>6</cp:revision>
  <dcterms:modified xsi:type="dcterms:W3CDTF">2025-02-08T08:25:45Z</dcterms:modified>
</cp:coreProperties>
</file>